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</p:sldIdLst>
  <p:sldSz cy="10058400" cx="7772400"/>
  <p:notesSz cx="705325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TaXa7f7uEZ7UqX0v13wfx+ByW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/>
          <p:nvPr>
            <p:ph idx="1" type="body"/>
          </p:nvPr>
        </p:nvSpPr>
        <p:spPr>
          <a:xfrm>
            <a:off x="705325" y="4421800"/>
            <a:ext cx="5642600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1" name="Google Shape;191;p2:notes"/>
          <p:cNvSpPr/>
          <p:nvPr>
            <p:ph idx="2" type="sldImg"/>
          </p:nvPr>
        </p:nvSpPr>
        <p:spPr>
          <a:xfrm>
            <a:off x="1175775" y="698175"/>
            <a:ext cx="47024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582930" y="3124624"/>
            <a:ext cx="6606540" cy="21560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165860" y="5699760"/>
            <a:ext cx="5440680" cy="257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567160" y="2168420"/>
            <a:ext cx="6638079" cy="6995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-760373" y="6142051"/>
            <a:ext cx="12586970" cy="148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-3797815" y="4719810"/>
            <a:ext cx="12586970" cy="4330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None/>
              <a:defRPr sz="5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sz="2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None/>
              <a:defRPr sz="153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0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None/>
              <a:defRPr b="1" sz="204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b="1" sz="1360"/>
            </a:lvl9pPr>
          </a:lstStyle>
          <a:p/>
        </p:txBody>
      </p:sp>
      <p:sp>
        <p:nvSpPr>
          <p:cNvPr id="116" name="Google Shape;116;p20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2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132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  <a:defRPr sz="2720"/>
            </a:lvl1pPr>
            <a:lvl2pPr indent="-37973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  <a:defRPr sz="2380"/>
            </a:lvl2pPr>
            <a:lvl3pPr indent="-358139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3pPr>
            <a:lvl4pPr indent="-33655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4pPr>
            <a:lvl5pPr indent="-33655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5pPr>
            <a:lvl6pPr indent="-33655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indent="-33655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indent="-33655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indent="-33655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/>
        </p:txBody>
      </p:sp>
      <p:sp>
        <p:nvSpPr>
          <p:cNvPr id="132" name="Google Shape;132;p23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133" name="Google Shape;133;p2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sz="272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24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indent="-2286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indent="-2286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indent="-2286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indent="-2286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indent="-2286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indent="-2286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indent="-2286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indent="-2286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/>
        </p:txBody>
      </p:sp>
      <p:sp>
        <p:nvSpPr>
          <p:cNvPr id="140" name="Google Shape;140;p2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6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13966" y="6463454"/>
            <a:ext cx="6606540" cy="1997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613966" y="4263180"/>
            <a:ext cx="6606540" cy="220027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30597" y="3441277"/>
            <a:ext cx="2907903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3368040" y="3441277"/>
            <a:ext cx="2907904" cy="9737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388620" y="2251499"/>
            <a:ext cx="3434160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388620" y="3189817"/>
            <a:ext cx="3434160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3948272" y="2251499"/>
            <a:ext cx="3435509" cy="93831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3948272" y="3189817"/>
            <a:ext cx="3435509" cy="579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388620" y="400473"/>
            <a:ext cx="2557066" cy="17043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038792" y="400474"/>
            <a:ext cx="4344988" cy="8584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388620" y="2104814"/>
            <a:ext cx="2557066" cy="6880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1523445" y="7040880"/>
            <a:ext cx="4663440" cy="8312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1523445" y="898737"/>
            <a:ext cx="4663440" cy="6035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1523445" y="7872096"/>
            <a:ext cx="4663440" cy="1180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Arial"/>
              <a:buNone/>
              <a:defRPr b="0" i="0" sz="37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1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20"/>
              <a:buFont typeface="Arial"/>
              <a:buNone/>
              <a:defRPr b="0" i="0" sz="102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3.gif"/><Relationship Id="rId6" Type="http://schemas.openxmlformats.org/officeDocument/2006/relationships/image" Target="../media/image7.jpg"/><Relationship Id="rId7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/>
          <p:nvPr/>
        </p:nvSpPr>
        <p:spPr>
          <a:xfrm>
            <a:off x="1511091" y="308787"/>
            <a:ext cx="4740400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Benton</a:t>
            </a:r>
            <a:endParaRPr b="0" i="0" sz="6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0" name="Google Shape;160;p1"/>
          <p:cNvCxnSpPr/>
          <p:nvPr/>
        </p:nvCxnSpPr>
        <p:spPr>
          <a:xfrm flipH="1">
            <a:off x="404996" y="358573"/>
            <a:ext cx="7129280" cy="878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1" name="Google Shape;161;p1"/>
          <p:cNvCxnSpPr/>
          <p:nvPr/>
        </p:nvCxnSpPr>
        <p:spPr>
          <a:xfrm flipH="1">
            <a:off x="1281013" y="1371319"/>
            <a:ext cx="6215162" cy="2179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2" name="Google Shape;162;p1"/>
          <p:cNvCxnSpPr/>
          <p:nvPr/>
        </p:nvCxnSpPr>
        <p:spPr>
          <a:xfrm flipH="1">
            <a:off x="238126" y="1951639"/>
            <a:ext cx="7296149" cy="2783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3" name="Google Shape;163;p1"/>
          <p:cNvCxnSpPr/>
          <p:nvPr/>
        </p:nvCxnSpPr>
        <p:spPr>
          <a:xfrm flipH="1">
            <a:off x="230558" y="2006994"/>
            <a:ext cx="7296149" cy="354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p1"/>
          <p:cNvSpPr txBox="1"/>
          <p:nvPr/>
        </p:nvSpPr>
        <p:spPr>
          <a:xfrm>
            <a:off x="238126" y="1486338"/>
            <a:ext cx="15001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B-7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2360999" y="1459163"/>
            <a:ext cx="2856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2021-2022 School Year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6210300" y="1486338"/>
            <a:ext cx="23121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No. X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/>
          <p:nvPr/>
        </p:nvSpPr>
        <p:spPr>
          <a:xfrm>
            <a:off x="1511091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/>
          <p:nvPr/>
        </p:nvSpPr>
        <p:spPr>
          <a:xfrm>
            <a:off x="5505449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"/>
          <p:cNvCxnSpPr/>
          <p:nvPr/>
        </p:nvCxnSpPr>
        <p:spPr>
          <a:xfrm flipH="1">
            <a:off x="1281013" y="1314169"/>
            <a:ext cx="6215162" cy="217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70" name="Google Shape;1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098" y="2223430"/>
            <a:ext cx="1721829" cy="1114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"/>
          <p:cNvSpPr/>
          <p:nvPr/>
        </p:nvSpPr>
        <p:spPr>
          <a:xfrm>
            <a:off x="626820" y="3165404"/>
            <a:ext cx="2820492" cy="49398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a fourth course for students who have completed Algebra !, Geometry, and Algebra II, but are still struggling with high school mathematics standards.  This course serves as a bridge for high school students who will enroll in non-STEM post-secondary study and will serve to meet the high school fourth course graduation requirement.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Algebraic Expressions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Algebraic Equations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Measurement and Proportional Reasoning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Linear Functions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Linear Systems of Equations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Quadratic Functions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Exponential Functions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AutoNum type="arabicPeriod"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Summarizing and Interpreting Statistical Data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Complete standards are found at the following website.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https://www.georgiastandards.org/Georgia-Standards/Pages/Math-9-12.aspx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"/>
          <p:cNvSpPr txBox="1"/>
          <p:nvPr/>
        </p:nvSpPr>
        <p:spPr>
          <a:xfrm>
            <a:off x="1944178" y="1960171"/>
            <a:ext cx="607695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 for College Readiness</a:t>
            </a:r>
            <a:endParaRPr b="1" i="0" sz="4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"/>
          <p:cNvSpPr txBox="1"/>
          <p:nvPr/>
        </p:nvSpPr>
        <p:spPr>
          <a:xfrm rot="-5400000">
            <a:off x="-1636377" y="4877196"/>
            <a:ext cx="408274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&amp; UNITS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"/>
          <p:cNvSpPr/>
          <p:nvPr/>
        </p:nvSpPr>
        <p:spPr>
          <a:xfrm>
            <a:off x="5793105" y="5624563"/>
            <a:ext cx="164592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52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"/>
          <p:cNvSpPr txBox="1"/>
          <p:nvPr/>
        </p:nvSpPr>
        <p:spPr>
          <a:xfrm rot="-5400000">
            <a:off x="4692564" y="4259998"/>
            <a:ext cx="1481700" cy="42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Daily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35%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20%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BMK</a:t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3270406" y="4802312"/>
            <a:ext cx="4229670" cy="646331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WILL</a:t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4572000" y="3462637"/>
            <a:ext cx="310758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aterials: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Pencils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Paper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3-ring Binder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Chromebook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3350609" y="3341043"/>
            <a:ext cx="113723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 b="0" i="0" sz="8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"/>
          <p:cNvSpPr/>
          <p:nvPr/>
        </p:nvSpPr>
        <p:spPr>
          <a:xfrm>
            <a:off x="5015933" y="5393731"/>
            <a:ext cx="247696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GRADED?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Google Shape;18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81697" y="5049900"/>
            <a:ext cx="1238251" cy="1238251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"/>
          <p:cNvSpPr/>
          <p:nvPr/>
        </p:nvSpPr>
        <p:spPr>
          <a:xfrm>
            <a:off x="115329" y="8326228"/>
            <a:ext cx="757984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will communicate with students and parents through Remind. To subscribe, text the message 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@bbentonmcr 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the number 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81010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 also use Google Classroom as a way to contact students about assignments they need to complete. If I need to talk with a parent about a specific case, I will email or call them individually.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2" name="Google Shape;18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8126" y="9168937"/>
            <a:ext cx="1090993" cy="71809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"/>
          <p:cNvSpPr txBox="1"/>
          <p:nvPr/>
        </p:nvSpPr>
        <p:spPr>
          <a:xfrm>
            <a:off x="1192638" y="9285917"/>
            <a:ext cx="44095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EMAIL: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"/>
          <p:cNvSpPr txBox="1"/>
          <p:nvPr/>
        </p:nvSpPr>
        <p:spPr>
          <a:xfrm>
            <a:off x="4169436" y="9296571"/>
            <a:ext cx="351014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bbenton@tcjackets.net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"/>
          <p:cNvSpPr/>
          <p:nvPr/>
        </p:nvSpPr>
        <p:spPr>
          <a:xfrm>
            <a:off x="1133175" y="7485350"/>
            <a:ext cx="58677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b="1" i="0" sz="6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free clip art materials" id="186" name="Google Shape;18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358942" y="3356030"/>
            <a:ext cx="1080083" cy="127568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Google Shape;187;p1"/>
          <p:cNvCxnSpPr/>
          <p:nvPr/>
        </p:nvCxnSpPr>
        <p:spPr>
          <a:xfrm flipH="1">
            <a:off x="310598" y="419980"/>
            <a:ext cx="7223677" cy="4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88" name="Google Shape;188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0600" y="542140"/>
            <a:ext cx="707116" cy="761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"/>
          <p:cNvSpPr/>
          <p:nvPr/>
        </p:nvSpPr>
        <p:spPr>
          <a:xfrm>
            <a:off x="2382785" y="2563531"/>
            <a:ext cx="5083140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Chromebook or your personal computer will be required for my class. Chromebooks can be checked out for free from the Media Center. A phone is NOT an acceptable substitute for a computer.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CELL PHONES ARE NOT ALLOWED IN MY CLASS</a:t>
            </a:r>
            <a:r>
              <a:rPr b="1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will be a few occasions where cell phones will be used for instructional purposes. If you have your phone in class, I will confiscate it and send it to the office for pick up at the end of the day.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"/>
          <p:cNvSpPr/>
          <p:nvPr/>
        </p:nvSpPr>
        <p:spPr>
          <a:xfrm>
            <a:off x="685656" y="2039117"/>
            <a:ext cx="1602479" cy="51398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expectation is that you submit all assignments on time. I accept late assignments but there will be 10 points taken off for up to 3 days. It will be a zero after 3 days.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are absent, it is your responsibility to look on Google Classroom to know what you missed.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Technological issues do not excuse you from completing your work.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5" name="Google Shape;195;p2"/>
          <p:cNvCxnSpPr/>
          <p:nvPr/>
        </p:nvCxnSpPr>
        <p:spPr>
          <a:xfrm flipH="1">
            <a:off x="1281013" y="1371319"/>
            <a:ext cx="6215162" cy="2179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6" name="Google Shape;196;p2"/>
          <p:cNvCxnSpPr/>
          <p:nvPr/>
        </p:nvCxnSpPr>
        <p:spPr>
          <a:xfrm flipH="1">
            <a:off x="238126" y="2085896"/>
            <a:ext cx="7296149" cy="27836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7" name="Google Shape;197;p2"/>
          <p:cNvCxnSpPr/>
          <p:nvPr/>
        </p:nvCxnSpPr>
        <p:spPr>
          <a:xfrm flipH="1">
            <a:off x="169776" y="1948727"/>
            <a:ext cx="7296149" cy="3543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8" name="Google Shape;198;p2"/>
          <p:cNvSpPr txBox="1"/>
          <p:nvPr/>
        </p:nvSpPr>
        <p:spPr>
          <a:xfrm>
            <a:off x="238126" y="1524438"/>
            <a:ext cx="15001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B-7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"/>
          <p:cNvSpPr txBox="1"/>
          <p:nvPr/>
        </p:nvSpPr>
        <p:spPr>
          <a:xfrm>
            <a:off x="2231788" y="1524450"/>
            <a:ext cx="2895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2021-2022 School Year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2"/>
          <p:cNvSpPr txBox="1"/>
          <p:nvPr/>
        </p:nvSpPr>
        <p:spPr>
          <a:xfrm>
            <a:off x="6210300" y="1524438"/>
            <a:ext cx="23121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No. X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"/>
          <p:cNvSpPr/>
          <p:nvPr/>
        </p:nvSpPr>
        <p:spPr>
          <a:xfrm>
            <a:off x="1511091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2"/>
          <p:cNvSpPr/>
          <p:nvPr/>
        </p:nvSpPr>
        <p:spPr>
          <a:xfrm>
            <a:off x="5505449" y="1538886"/>
            <a:ext cx="197644" cy="193146"/>
          </a:xfrm>
          <a:prstGeom prst="star4">
            <a:avLst>
              <a:gd fmla="val 12500" name="adj"/>
            </a:avLst>
          </a:prstGeom>
          <a:solidFill>
            <a:schemeClr val="dk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Google Shape;203;p2"/>
          <p:cNvCxnSpPr/>
          <p:nvPr/>
        </p:nvCxnSpPr>
        <p:spPr>
          <a:xfrm flipH="1">
            <a:off x="1281013" y="1314169"/>
            <a:ext cx="6215162" cy="2179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4" name="Google Shape;204;p2"/>
          <p:cNvCxnSpPr/>
          <p:nvPr/>
        </p:nvCxnSpPr>
        <p:spPr>
          <a:xfrm rot="10800000">
            <a:off x="110490" y="415723"/>
            <a:ext cx="7336385" cy="22822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5" name="Google Shape;205;p2"/>
          <p:cNvCxnSpPr/>
          <p:nvPr/>
        </p:nvCxnSpPr>
        <p:spPr>
          <a:xfrm flipH="1">
            <a:off x="110489" y="472616"/>
            <a:ext cx="7336385" cy="15278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6" name="Google Shape;206;p2"/>
          <p:cNvSpPr txBox="1"/>
          <p:nvPr/>
        </p:nvSpPr>
        <p:spPr>
          <a:xfrm rot="-5400000">
            <a:off x="-2224630" y="4740681"/>
            <a:ext cx="532359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LATE/MAKE-UP WORK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"/>
          <p:cNvSpPr txBox="1"/>
          <p:nvPr/>
        </p:nvSpPr>
        <p:spPr>
          <a:xfrm>
            <a:off x="2413035" y="2345965"/>
            <a:ext cx="5121240" cy="70788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  <a:endParaRPr b="0" i="0" sz="4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"/>
          <p:cNvSpPr/>
          <p:nvPr/>
        </p:nvSpPr>
        <p:spPr>
          <a:xfrm>
            <a:off x="3817850" y="4941026"/>
            <a:ext cx="3754524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lassroom Rules: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 in your assigned seat.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Bring all your materials including a CHARGED Chromebook or other laptop.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Begin each day with the instructions on the SmartBoard.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may not leave class during the first or last 10 minutes of class.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will be no eating in class, with the exception of 5</a:t>
            </a:r>
            <a:r>
              <a:rPr b="0" baseline="3000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period lunch.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bell does not release you.  Remain in your seat until I release you.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on time.  I follow the handbook rules for tardies.</a:t>
            </a:r>
            <a:endParaRPr sz="1200"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eriod"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handbook rules apply in the classroom.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"/>
          <p:cNvSpPr txBox="1"/>
          <p:nvPr/>
        </p:nvSpPr>
        <p:spPr>
          <a:xfrm>
            <a:off x="2124067" y="4926541"/>
            <a:ext cx="11373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600"/>
              <a:buFont typeface="Arial"/>
              <a:buNone/>
            </a:pPr>
            <a:r>
              <a:rPr b="0" i="0" lang="en-US" sz="1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 b="0" i="0" sz="16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0" name="Google Shape;210;p2"/>
          <p:cNvCxnSpPr/>
          <p:nvPr/>
        </p:nvCxnSpPr>
        <p:spPr>
          <a:xfrm flipH="1">
            <a:off x="2356485" y="4767000"/>
            <a:ext cx="5120640" cy="381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1" name="Google Shape;211;p2"/>
          <p:cNvCxnSpPr/>
          <p:nvPr/>
        </p:nvCxnSpPr>
        <p:spPr>
          <a:xfrm flipH="1">
            <a:off x="2375535" y="4805100"/>
            <a:ext cx="5120640" cy="3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2" name="Google Shape;212;p2"/>
          <p:cNvSpPr/>
          <p:nvPr/>
        </p:nvSpPr>
        <p:spPr>
          <a:xfrm>
            <a:off x="257621" y="8777505"/>
            <a:ext cx="487013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room is more than just a classroom. It’s our spot to learn, to grow, to teach, and to become productive in our scholastic efforts.. Let’s work together to build up a positive environment with lots of energy. Be respectful. Be responsible. Be successful.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"/>
          <p:cNvSpPr/>
          <p:nvPr/>
        </p:nvSpPr>
        <p:spPr>
          <a:xfrm>
            <a:off x="1789663" y="7694865"/>
            <a:ext cx="578271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fail to follow instructions given by the teacher, that is considered be insubordination and may result in detention or a referral.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"/>
          <p:cNvSpPr/>
          <p:nvPr/>
        </p:nvSpPr>
        <p:spPr>
          <a:xfrm>
            <a:off x="437167" y="8217589"/>
            <a:ext cx="794385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respectful.  Be responsible.  Be successful.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144779" y="8081977"/>
            <a:ext cx="943381" cy="44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"/>
          <p:cNvSpPr/>
          <p:nvPr/>
        </p:nvSpPr>
        <p:spPr>
          <a:xfrm>
            <a:off x="1516008" y="361508"/>
            <a:ext cx="47403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Mrs. Benton</a:t>
            </a:r>
            <a:endParaRPr b="0" i="0" sz="6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:\AAA TCCHS\Memo_Docs\TC &amp; Jacket Logos\good jacket 2.jpg" id="217" name="Google Shape;2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03093" y="8476088"/>
            <a:ext cx="1318895" cy="14338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:\AAA TCCHS\Memo_Docs\TC &amp; Jacket Logos\good jacket 2.jpg" id="218" name="Google Shape;2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44775" y="536012"/>
            <a:ext cx="943375" cy="1025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2016-06-23T01:55:28Z</dcterms:created>
  <dc:creator>Staci Lamb</dc:creator>
</cp:coreProperties>
</file>